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2" r:id="rId7"/>
    <p:sldId id="266" r:id="rId8"/>
    <p:sldId id="267" r:id="rId9"/>
    <p:sldId id="268" r:id="rId10"/>
    <p:sldId id="272" r:id="rId11"/>
    <p:sldId id="271" r:id="rId12"/>
    <p:sldId id="269" r:id="rId13"/>
    <p:sldId id="273" r:id="rId14"/>
    <p:sldId id="270" r:id="rId15"/>
    <p:sldId id="27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6F3C3C-FDFF-4BF4-AA30-49211277DBE5}" v="264" dt="2022-09-10T09:03:34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성" userId="7a2086bf-88fb-4434-b0fa-142dba818156" providerId="ADAL" clId="{E56F3C3C-FDFF-4BF4-AA30-49211277DBE5}"/>
    <pc:docChg chg="undo custSel addSld delSld modSld sldOrd">
      <pc:chgData name="이민성" userId="7a2086bf-88fb-4434-b0fa-142dba818156" providerId="ADAL" clId="{E56F3C3C-FDFF-4BF4-AA30-49211277DBE5}" dt="2022-09-10T09:03:47.227" v="4022" actId="1076"/>
      <pc:docMkLst>
        <pc:docMk/>
      </pc:docMkLst>
      <pc:sldChg chg="modSp mod">
        <pc:chgData name="이민성" userId="7a2086bf-88fb-4434-b0fa-142dba818156" providerId="ADAL" clId="{E56F3C3C-FDFF-4BF4-AA30-49211277DBE5}" dt="2022-09-10T08:52:25.246" v="2104" actId="404"/>
        <pc:sldMkLst>
          <pc:docMk/>
          <pc:sldMk cId="918044295" sldId="257"/>
        </pc:sldMkLst>
        <pc:spChg chg="mod">
          <ac:chgData name="이민성" userId="7a2086bf-88fb-4434-b0fa-142dba818156" providerId="ADAL" clId="{E56F3C3C-FDFF-4BF4-AA30-49211277DBE5}" dt="2022-09-10T08:52:25.246" v="2104" actId="404"/>
          <ac:spMkLst>
            <pc:docMk/>
            <pc:sldMk cId="918044295" sldId="257"/>
            <ac:spMk id="3" creationId="{9757BB95-7E31-8F99-4958-C27615E65CC0}"/>
          </ac:spMkLst>
        </pc:spChg>
      </pc:sldChg>
      <pc:sldChg chg="del">
        <pc:chgData name="이민성" userId="7a2086bf-88fb-4434-b0fa-142dba818156" providerId="ADAL" clId="{E56F3C3C-FDFF-4BF4-AA30-49211277DBE5}" dt="2022-09-10T09:01:08.068" v="3510" actId="47"/>
        <pc:sldMkLst>
          <pc:docMk/>
          <pc:sldMk cId="1863250251" sldId="258"/>
        </pc:sldMkLst>
      </pc:sldChg>
      <pc:sldChg chg="del">
        <pc:chgData name="이민성" userId="7a2086bf-88fb-4434-b0fa-142dba818156" providerId="ADAL" clId="{E56F3C3C-FDFF-4BF4-AA30-49211277DBE5}" dt="2022-09-10T09:00:42.798" v="3497" actId="47"/>
        <pc:sldMkLst>
          <pc:docMk/>
          <pc:sldMk cId="290091359" sldId="259"/>
        </pc:sldMkLst>
      </pc:sldChg>
      <pc:sldChg chg="del">
        <pc:chgData name="이민성" userId="7a2086bf-88fb-4434-b0fa-142dba818156" providerId="ADAL" clId="{E56F3C3C-FDFF-4BF4-AA30-49211277DBE5}" dt="2022-09-10T09:00:42.093" v="3496" actId="47"/>
        <pc:sldMkLst>
          <pc:docMk/>
          <pc:sldMk cId="4103552451" sldId="260"/>
        </pc:sldMkLst>
      </pc:sldChg>
      <pc:sldChg chg="modSp mod">
        <pc:chgData name="이민성" userId="7a2086bf-88fb-4434-b0fa-142dba818156" providerId="ADAL" clId="{E56F3C3C-FDFF-4BF4-AA30-49211277DBE5}" dt="2022-09-10T08:52:20.449" v="2103" actId="1076"/>
        <pc:sldMkLst>
          <pc:docMk/>
          <pc:sldMk cId="2760480919" sldId="262"/>
        </pc:sldMkLst>
        <pc:spChg chg="mod">
          <ac:chgData name="이민성" userId="7a2086bf-88fb-4434-b0fa-142dba818156" providerId="ADAL" clId="{E56F3C3C-FDFF-4BF4-AA30-49211277DBE5}" dt="2022-09-10T08:52:20.449" v="2103" actId="1076"/>
          <ac:spMkLst>
            <pc:docMk/>
            <pc:sldMk cId="2760480919" sldId="262"/>
            <ac:spMk id="2" creationId="{8DBC213A-49EE-A05F-6010-8ADF50115483}"/>
          </ac:spMkLst>
        </pc:spChg>
      </pc:sldChg>
      <pc:sldChg chg="del">
        <pc:chgData name="이민성" userId="7a2086bf-88fb-4434-b0fa-142dba818156" providerId="ADAL" clId="{E56F3C3C-FDFF-4BF4-AA30-49211277DBE5}" dt="2022-09-10T09:00:51.639" v="3498" actId="47"/>
        <pc:sldMkLst>
          <pc:docMk/>
          <pc:sldMk cId="1796364862" sldId="264"/>
        </pc:sldMkLst>
      </pc:sldChg>
      <pc:sldChg chg="del">
        <pc:chgData name="이민성" userId="7a2086bf-88fb-4434-b0fa-142dba818156" providerId="ADAL" clId="{E56F3C3C-FDFF-4BF4-AA30-49211277DBE5}" dt="2022-09-10T09:00:41.078" v="3495" actId="47"/>
        <pc:sldMkLst>
          <pc:docMk/>
          <pc:sldMk cId="1902734293" sldId="265"/>
        </pc:sldMkLst>
      </pc:sldChg>
      <pc:sldChg chg="delSp modSp mod ord">
        <pc:chgData name="이민성" userId="7a2086bf-88fb-4434-b0fa-142dba818156" providerId="ADAL" clId="{E56F3C3C-FDFF-4BF4-AA30-49211277DBE5}" dt="2022-09-10T08:52:16.236" v="2102" actId="1076"/>
        <pc:sldMkLst>
          <pc:docMk/>
          <pc:sldMk cId="2587439294" sldId="266"/>
        </pc:sldMkLst>
        <pc:spChg chg="mod">
          <ac:chgData name="이민성" userId="7a2086bf-88fb-4434-b0fa-142dba818156" providerId="ADAL" clId="{E56F3C3C-FDFF-4BF4-AA30-49211277DBE5}" dt="2022-09-10T08:52:16.236" v="2102" actId="1076"/>
          <ac:spMkLst>
            <pc:docMk/>
            <pc:sldMk cId="2587439294" sldId="266"/>
            <ac:spMk id="2" creationId="{735F4810-9345-C0F7-F57D-E955515C8346}"/>
          </ac:spMkLst>
        </pc:spChg>
        <pc:spChg chg="del">
          <ac:chgData name="이민성" userId="7a2086bf-88fb-4434-b0fa-142dba818156" providerId="ADAL" clId="{E56F3C3C-FDFF-4BF4-AA30-49211277DBE5}" dt="2022-09-10T08:10:57.002" v="410" actId="478"/>
          <ac:spMkLst>
            <pc:docMk/>
            <pc:sldMk cId="2587439294" sldId="266"/>
            <ac:spMk id="5" creationId="{67EAAEFC-B0B9-AEED-8226-3A72AA8AD94A}"/>
          </ac:spMkLst>
        </pc:spChg>
      </pc:sldChg>
      <pc:sldChg chg="addSp delSp modSp new mod ord">
        <pc:chgData name="이민성" userId="7a2086bf-88fb-4434-b0fa-142dba818156" providerId="ADAL" clId="{E56F3C3C-FDFF-4BF4-AA30-49211277DBE5}" dt="2022-09-10T08:52:12.388" v="2101" actId="404"/>
        <pc:sldMkLst>
          <pc:docMk/>
          <pc:sldMk cId="898808524" sldId="267"/>
        </pc:sldMkLst>
        <pc:spChg chg="mod">
          <ac:chgData name="이민성" userId="7a2086bf-88fb-4434-b0fa-142dba818156" providerId="ADAL" clId="{E56F3C3C-FDFF-4BF4-AA30-49211277DBE5}" dt="2022-09-10T08:52:12.388" v="2101" actId="404"/>
          <ac:spMkLst>
            <pc:docMk/>
            <pc:sldMk cId="898808524" sldId="267"/>
            <ac:spMk id="2" creationId="{1FAC368A-A33F-A63F-4D0A-4E3B0BAD9B79}"/>
          </ac:spMkLst>
        </pc:spChg>
        <pc:spChg chg="del">
          <ac:chgData name="이민성" userId="7a2086bf-88fb-4434-b0fa-142dba818156" providerId="ADAL" clId="{E56F3C3C-FDFF-4BF4-AA30-49211277DBE5}" dt="2022-09-10T08:08:04.884" v="4" actId="22"/>
          <ac:spMkLst>
            <pc:docMk/>
            <pc:sldMk cId="898808524" sldId="267"/>
            <ac:spMk id="3" creationId="{F6D713E7-49CE-D39A-37A3-0C5BDB993259}"/>
          </ac:spMkLst>
        </pc:spChg>
        <pc:spChg chg="add mod">
          <ac:chgData name="이민성" userId="7a2086bf-88fb-4434-b0fa-142dba818156" providerId="ADAL" clId="{E56F3C3C-FDFF-4BF4-AA30-49211277DBE5}" dt="2022-09-10T08:52:03.014" v="2097" actId="404"/>
          <ac:spMkLst>
            <pc:docMk/>
            <pc:sldMk cId="898808524" sldId="267"/>
            <ac:spMk id="7" creationId="{CFE72586-05F2-DE22-3080-A33D024294CF}"/>
          </ac:spMkLst>
        </pc:spChg>
        <pc:picChg chg="add del mod ord">
          <ac:chgData name="이민성" userId="7a2086bf-88fb-4434-b0fa-142dba818156" providerId="ADAL" clId="{E56F3C3C-FDFF-4BF4-AA30-49211277DBE5}" dt="2022-09-10T08:08:19.830" v="9" actId="21"/>
          <ac:picMkLst>
            <pc:docMk/>
            <pc:sldMk cId="898808524" sldId="267"/>
            <ac:picMk id="5" creationId="{F01DA132-68ED-3E00-BBB6-95A328C22CE6}"/>
          </ac:picMkLst>
        </pc:picChg>
        <pc:picChg chg="add mod">
          <ac:chgData name="이민성" userId="7a2086bf-88fb-4434-b0fa-142dba818156" providerId="ADAL" clId="{E56F3C3C-FDFF-4BF4-AA30-49211277DBE5}" dt="2022-09-10T08:08:25.478" v="11"/>
          <ac:picMkLst>
            <pc:docMk/>
            <pc:sldMk cId="898808524" sldId="267"/>
            <ac:picMk id="8" creationId="{458CC72F-457A-DE4B-3325-826C6F78A126}"/>
          </ac:picMkLst>
        </pc:picChg>
      </pc:sldChg>
      <pc:sldChg chg="addSp delSp modSp new mod modAnim">
        <pc:chgData name="이민성" userId="7a2086bf-88fb-4434-b0fa-142dba818156" providerId="ADAL" clId="{E56F3C3C-FDFF-4BF4-AA30-49211277DBE5}" dt="2022-09-10T08:52:00.231" v="2096" actId="1076"/>
        <pc:sldMkLst>
          <pc:docMk/>
          <pc:sldMk cId="1691176899" sldId="268"/>
        </pc:sldMkLst>
        <pc:spChg chg="mod">
          <ac:chgData name="이민성" userId="7a2086bf-88fb-4434-b0fa-142dba818156" providerId="ADAL" clId="{E56F3C3C-FDFF-4BF4-AA30-49211277DBE5}" dt="2022-09-10T08:52:00.231" v="2096" actId="1076"/>
          <ac:spMkLst>
            <pc:docMk/>
            <pc:sldMk cId="1691176899" sldId="268"/>
            <ac:spMk id="2" creationId="{8106EC7E-6532-3F36-BD8E-F4702FFAF29E}"/>
          </ac:spMkLst>
        </pc:spChg>
        <pc:spChg chg="del">
          <ac:chgData name="이민성" userId="7a2086bf-88fb-4434-b0fa-142dba818156" providerId="ADAL" clId="{E56F3C3C-FDFF-4BF4-AA30-49211277DBE5}" dt="2022-09-10T08:21:06.845" v="446"/>
          <ac:spMkLst>
            <pc:docMk/>
            <pc:sldMk cId="1691176899" sldId="268"/>
            <ac:spMk id="3" creationId="{79DBE5EF-ED86-3A7C-F776-191CD81C8C89}"/>
          </ac:spMkLst>
        </pc:spChg>
        <pc:picChg chg="add mod">
          <ac:chgData name="이민성" userId="7a2086bf-88fb-4434-b0fa-142dba818156" providerId="ADAL" clId="{E56F3C3C-FDFF-4BF4-AA30-49211277DBE5}" dt="2022-09-10T08:21:22.306" v="450" actId="14100"/>
          <ac:picMkLst>
            <pc:docMk/>
            <pc:sldMk cId="1691176899" sldId="268"/>
            <ac:picMk id="4" creationId="{DACA1094-DB46-080E-5A83-6242B84AFA83}"/>
          </ac:picMkLst>
        </pc:picChg>
      </pc:sldChg>
      <pc:sldChg chg="addSp delSp modSp new mod modAnim">
        <pc:chgData name="이민성" userId="7a2086bf-88fb-4434-b0fa-142dba818156" providerId="ADAL" clId="{E56F3C3C-FDFF-4BF4-AA30-49211277DBE5}" dt="2022-09-10T08:51:15.664" v="2083" actId="1076"/>
        <pc:sldMkLst>
          <pc:docMk/>
          <pc:sldMk cId="1601281966" sldId="269"/>
        </pc:sldMkLst>
        <pc:spChg chg="mod">
          <ac:chgData name="이민성" userId="7a2086bf-88fb-4434-b0fa-142dba818156" providerId="ADAL" clId="{E56F3C3C-FDFF-4BF4-AA30-49211277DBE5}" dt="2022-09-10T08:51:15.664" v="2083" actId="1076"/>
          <ac:spMkLst>
            <pc:docMk/>
            <pc:sldMk cId="1601281966" sldId="269"/>
            <ac:spMk id="2" creationId="{B3CF2E30-76E2-2BDF-4ECD-11073865A862}"/>
          </ac:spMkLst>
        </pc:spChg>
        <pc:spChg chg="del">
          <ac:chgData name="이민성" userId="7a2086bf-88fb-4434-b0fa-142dba818156" providerId="ADAL" clId="{E56F3C3C-FDFF-4BF4-AA30-49211277DBE5}" dt="2022-09-10T08:43:48.556" v="857"/>
          <ac:spMkLst>
            <pc:docMk/>
            <pc:sldMk cId="1601281966" sldId="269"/>
            <ac:spMk id="3" creationId="{77FF1D27-58AA-BCAC-FF6C-12A63E574A47}"/>
          </ac:spMkLst>
        </pc:spChg>
        <pc:picChg chg="add mod">
          <ac:chgData name="이민성" userId="7a2086bf-88fb-4434-b0fa-142dba818156" providerId="ADAL" clId="{E56F3C3C-FDFF-4BF4-AA30-49211277DBE5}" dt="2022-09-10T08:44:09.779" v="860" actId="14100"/>
          <ac:picMkLst>
            <pc:docMk/>
            <pc:sldMk cId="1601281966" sldId="269"/>
            <ac:picMk id="4" creationId="{AC186115-235E-60FD-39C9-52378E9DC66F}"/>
          </ac:picMkLst>
        </pc:picChg>
      </pc:sldChg>
      <pc:sldChg chg="addSp modSp new mod ord">
        <pc:chgData name="이민성" userId="7a2086bf-88fb-4434-b0fa-142dba818156" providerId="ADAL" clId="{E56F3C3C-FDFF-4BF4-AA30-49211277DBE5}" dt="2022-09-10T08:51:03.787" v="2079" actId="1076"/>
        <pc:sldMkLst>
          <pc:docMk/>
          <pc:sldMk cId="962660911" sldId="270"/>
        </pc:sldMkLst>
        <pc:spChg chg="mod">
          <ac:chgData name="이민성" userId="7a2086bf-88fb-4434-b0fa-142dba818156" providerId="ADAL" clId="{E56F3C3C-FDFF-4BF4-AA30-49211277DBE5}" dt="2022-09-10T08:51:03.787" v="2079" actId="1076"/>
          <ac:spMkLst>
            <pc:docMk/>
            <pc:sldMk cId="962660911" sldId="270"/>
            <ac:spMk id="2" creationId="{0F1353EC-2602-673A-5A97-E4745EEDB3F5}"/>
          </ac:spMkLst>
        </pc:spChg>
        <pc:spChg chg="mod">
          <ac:chgData name="이민성" userId="7a2086bf-88fb-4434-b0fa-142dba818156" providerId="ADAL" clId="{E56F3C3C-FDFF-4BF4-AA30-49211277DBE5}" dt="2022-09-10T08:50:54.604" v="2077" actId="403"/>
          <ac:spMkLst>
            <pc:docMk/>
            <pc:sldMk cId="962660911" sldId="270"/>
            <ac:spMk id="3" creationId="{9C33BCA2-9BE3-0122-E00F-C947FB3D5ADD}"/>
          </ac:spMkLst>
        </pc:spChg>
        <pc:picChg chg="add mod">
          <ac:chgData name="이민성" userId="7a2086bf-88fb-4434-b0fa-142dba818156" providerId="ADAL" clId="{E56F3C3C-FDFF-4BF4-AA30-49211277DBE5}" dt="2022-09-10T08:46:11.292" v="885" actId="14100"/>
          <ac:picMkLst>
            <pc:docMk/>
            <pc:sldMk cId="962660911" sldId="270"/>
            <ac:picMk id="5" creationId="{87B23B11-AA77-74EF-F79D-F27936133499}"/>
          </ac:picMkLst>
        </pc:picChg>
      </pc:sldChg>
      <pc:sldChg chg="addSp modSp new mod ord">
        <pc:chgData name="이민성" userId="7a2086bf-88fb-4434-b0fa-142dba818156" providerId="ADAL" clId="{E56F3C3C-FDFF-4BF4-AA30-49211277DBE5}" dt="2022-09-10T08:51:43.196" v="2092" actId="14100"/>
        <pc:sldMkLst>
          <pc:docMk/>
          <pc:sldMk cId="3991660641" sldId="271"/>
        </pc:sldMkLst>
        <pc:spChg chg="mod">
          <ac:chgData name="이민성" userId="7a2086bf-88fb-4434-b0fa-142dba818156" providerId="ADAL" clId="{E56F3C3C-FDFF-4BF4-AA30-49211277DBE5}" dt="2022-09-10T08:51:33.235" v="2089" actId="404"/>
          <ac:spMkLst>
            <pc:docMk/>
            <pc:sldMk cId="3991660641" sldId="271"/>
            <ac:spMk id="2" creationId="{814C4F75-7138-8EB9-5722-DB9575B3B986}"/>
          </ac:spMkLst>
        </pc:spChg>
        <pc:spChg chg="mod">
          <ac:chgData name="이민성" userId="7a2086bf-88fb-4434-b0fa-142dba818156" providerId="ADAL" clId="{E56F3C3C-FDFF-4BF4-AA30-49211277DBE5}" dt="2022-09-10T08:51:43.196" v="2092" actId="14100"/>
          <ac:spMkLst>
            <pc:docMk/>
            <pc:sldMk cId="3991660641" sldId="271"/>
            <ac:spMk id="3" creationId="{60BEDF39-C9A7-A661-E083-65804CA86EF2}"/>
          </ac:spMkLst>
        </pc:spChg>
        <pc:picChg chg="add mod">
          <ac:chgData name="이민성" userId="7a2086bf-88fb-4434-b0fa-142dba818156" providerId="ADAL" clId="{E56F3C3C-FDFF-4BF4-AA30-49211277DBE5}" dt="2022-09-10T08:24:36.653" v="464" actId="14100"/>
          <ac:picMkLst>
            <pc:docMk/>
            <pc:sldMk cId="3991660641" sldId="271"/>
            <ac:picMk id="5" creationId="{13911D1A-C130-CEBB-282C-E69016B5EAB2}"/>
          </ac:picMkLst>
        </pc:picChg>
      </pc:sldChg>
      <pc:sldChg chg="addSp delSp modSp new mod modAnim">
        <pc:chgData name="이민성" userId="7a2086bf-88fb-4434-b0fa-142dba818156" providerId="ADAL" clId="{E56F3C3C-FDFF-4BF4-AA30-49211277DBE5}" dt="2022-09-10T08:51:56.575" v="2094" actId="1076"/>
        <pc:sldMkLst>
          <pc:docMk/>
          <pc:sldMk cId="1380924477" sldId="272"/>
        </pc:sldMkLst>
        <pc:spChg chg="mod">
          <ac:chgData name="이민성" userId="7a2086bf-88fb-4434-b0fa-142dba818156" providerId="ADAL" clId="{E56F3C3C-FDFF-4BF4-AA30-49211277DBE5}" dt="2022-09-10T08:51:56.575" v="2094" actId="1076"/>
          <ac:spMkLst>
            <pc:docMk/>
            <pc:sldMk cId="1380924477" sldId="272"/>
            <ac:spMk id="2" creationId="{F7999935-E374-16EA-EC28-270785B2F938}"/>
          </ac:spMkLst>
        </pc:spChg>
        <pc:spChg chg="del">
          <ac:chgData name="이민성" userId="7a2086bf-88fb-4434-b0fa-142dba818156" providerId="ADAL" clId="{E56F3C3C-FDFF-4BF4-AA30-49211277DBE5}" dt="2022-09-10T08:21:45.141" v="451"/>
          <ac:spMkLst>
            <pc:docMk/>
            <pc:sldMk cId="1380924477" sldId="272"/>
            <ac:spMk id="3" creationId="{4E011BC2-8ACF-816A-FE2F-AF6F8B0C81D2}"/>
          </ac:spMkLst>
        </pc:spChg>
        <pc:picChg chg="add mod">
          <ac:chgData name="이민성" userId="7a2086bf-88fb-4434-b0fa-142dba818156" providerId="ADAL" clId="{E56F3C3C-FDFF-4BF4-AA30-49211277DBE5}" dt="2022-09-10T08:21:53.052" v="453" actId="14100"/>
          <ac:picMkLst>
            <pc:docMk/>
            <pc:sldMk cId="1380924477" sldId="272"/>
            <ac:picMk id="4" creationId="{FDF106B0-0D44-576A-AB6C-FEC96FFB3ACD}"/>
          </ac:picMkLst>
        </pc:picChg>
      </pc:sldChg>
      <pc:sldChg chg="addSp delSp modSp new mod modAnim">
        <pc:chgData name="이민성" userId="7a2086bf-88fb-4434-b0fa-142dba818156" providerId="ADAL" clId="{E56F3C3C-FDFF-4BF4-AA30-49211277DBE5}" dt="2022-09-10T08:51:11.756" v="2081" actId="1076"/>
        <pc:sldMkLst>
          <pc:docMk/>
          <pc:sldMk cId="2250234891" sldId="273"/>
        </pc:sldMkLst>
        <pc:spChg chg="mod">
          <ac:chgData name="이민성" userId="7a2086bf-88fb-4434-b0fa-142dba818156" providerId="ADAL" clId="{E56F3C3C-FDFF-4BF4-AA30-49211277DBE5}" dt="2022-09-10T08:51:11.756" v="2081" actId="1076"/>
          <ac:spMkLst>
            <pc:docMk/>
            <pc:sldMk cId="2250234891" sldId="273"/>
            <ac:spMk id="2" creationId="{082AE0F5-B9A4-2E26-0D95-D95440FC6CB9}"/>
          </ac:spMkLst>
        </pc:spChg>
        <pc:spChg chg="del">
          <ac:chgData name="이민성" userId="7a2086bf-88fb-4434-b0fa-142dba818156" providerId="ADAL" clId="{E56F3C3C-FDFF-4BF4-AA30-49211277DBE5}" dt="2022-09-10T08:43:54.993" v="858"/>
          <ac:spMkLst>
            <pc:docMk/>
            <pc:sldMk cId="2250234891" sldId="273"/>
            <ac:spMk id="3" creationId="{CF331B1F-5A0B-EBED-6B9C-5123CF1247A2}"/>
          </ac:spMkLst>
        </pc:spChg>
        <pc:picChg chg="add mod">
          <ac:chgData name="이민성" userId="7a2086bf-88fb-4434-b0fa-142dba818156" providerId="ADAL" clId="{E56F3C3C-FDFF-4BF4-AA30-49211277DBE5}" dt="2022-09-10T08:44:43.782" v="862" actId="14100"/>
          <ac:picMkLst>
            <pc:docMk/>
            <pc:sldMk cId="2250234891" sldId="273"/>
            <ac:picMk id="4" creationId="{B85FD483-7763-EF63-216B-745680AF62B3}"/>
          </ac:picMkLst>
        </pc:picChg>
      </pc:sldChg>
      <pc:sldChg chg="modSp new mod">
        <pc:chgData name="이민성" userId="7a2086bf-88fb-4434-b0fa-142dba818156" providerId="ADAL" clId="{E56F3C3C-FDFF-4BF4-AA30-49211277DBE5}" dt="2022-09-10T08:57:26.489" v="2844" actId="20577"/>
        <pc:sldMkLst>
          <pc:docMk/>
          <pc:sldMk cId="2895150247" sldId="274"/>
        </pc:sldMkLst>
        <pc:spChg chg="mod">
          <ac:chgData name="이민성" userId="7a2086bf-88fb-4434-b0fa-142dba818156" providerId="ADAL" clId="{E56F3C3C-FDFF-4BF4-AA30-49211277DBE5}" dt="2022-09-10T08:54:50.084" v="2784" actId="404"/>
          <ac:spMkLst>
            <pc:docMk/>
            <pc:sldMk cId="2895150247" sldId="274"/>
            <ac:spMk id="2" creationId="{1D305979-F357-D387-3D36-1F55E6337097}"/>
          </ac:spMkLst>
        </pc:spChg>
        <pc:spChg chg="mod">
          <ac:chgData name="이민성" userId="7a2086bf-88fb-4434-b0fa-142dba818156" providerId="ADAL" clId="{E56F3C3C-FDFF-4BF4-AA30-49211277DBE5}" dt="2022-09-10T08:57:26.489" v="2844" actId="20577"/>
          <ac:spMkLst>
            <pc:docMk/>
            <pc:sldMk cId="2895150247" sldId="274"/>
            <ac:spMk id="3" creationId="{49F1F741-E40C-9B22-BE51-53C9F3D2A428}"/>
          </ac:spMkLst>
        </pc:spChg>
      </pc:sldChg>
      <pc:sldChg chg="addSp delSp modSp new mod modAnim">
        <pc:chgData name="이민성" userId="7a2086bf-88fb-4434-b0fa-142dba818156" providerId="ADAL" clId="{E56F3C3C-FDFF-4BF4-AA30-49211277DBE5}" dt="2022-09-10T08:56:44.635" v="2813" actId="14100"/>
        <pc:sldMkLst>
          <pc:docMk/>
          <pc:sldMk cId="118216612" sldId="275"/>
        </pc:sldMkLst>
        <pc:spChg chg="mod">
          <ac:chgData name="이민성" userId="7a2086bf-88fb-4434-b0fa-142dba818156" providerId="ADAL" clId="{E56F3C3C-FDFF-4BF4-AA30-49211277DBE5}" dt="2022-09-10T08:55:44.208" v="2810" actId="20577"/>
          <ac:spMkLst>
            <pc:docMk/>
            <pc:sldMk cId="118216612" sldId="275"/>
            <ac:spMk id="2" creationId="{85397B59-A927-6F77-02C0-9FAEF5CF8017}"/>
          </ac:spMkLst>
        </pc:spChg>
        <pc:spChg chg="del">
          <ac:chgData name="이민성" userId="7a2086bf-88fb-4434-b0fa-142dba818156" providerId="ADAL" clId="{E56F3C3C-FDFF-4BF4-AA30-49211277DBE5}" dt="2022-09-10T08:56:35.129" v="2811"/>
          <ac:spMkLst>
            <pc:docMk/>
            <pc:sldMk cId="118216612" sldId="275"/>
            <ac:spMk id="3" creationId="{B21B12DC-F0F3-93AB-F7E6-326C1D7A73EA}"/>
          </ac:spMkLst>
        </pc:spChg>
        <pc:picChg chg="add mod">
          <ac:chgData name="이민성" userId="7a2086bf-88fb-4434-b0fa-142dba818156" providerId="ADAL" clId="{E56F3C3C-FDFF-4BF4-AA30-49211277DBE5}" dt="2022-09-10T08:56:44.635" v="2813" actId="14100"/>
          <ac:picMkLst>
            <pc:docMk/>
            <pc:sldMk cId="118216612" sldId="275"/>
            <ac:picMk id="4" creationId="{AB10A67D-2414-011D-6F6A-5812B874DD77}"/>
          </ac:picMkLst>
        </pc:picChg>
      </pc:sldChg>
      <pc:sldChg chg="addSp delSp modSp new mod">
        <pc:chgData name="이민성" userId="7a2086bf-88fb-4434-b0fa-142dba818156" providerId="ADAL" clId="{E56F3C3C-FDFF-4BF4-AA30-49211277DBE5}" dt="2022-09-10T08:58:28.195" v="2977" actId="1076"/>
        <pc:sldMkLst>
          <pc:docMk/>
          <pc:sldMk cId="2548616606" sldId="276"/>
        </pc:sldMkLst>
        <pc:spChg chg="mod">
          <ac:chgData name="이민성" userId="7a2086bf-88fb-4434-b0fa-142dba818156" providerId="ADAL" clId="{E56F3C3C-FDFF-4BF4-AA30-49211277DBE5}" dt="2022-09-10T08:56:58.880" v="2835" actId="20577"/>
          <ac:spMkLst>
            <pc:docMk/>
            <pc:sldMk cId="2548616606" sldId="276"/>
            <ac:spMk id="2" creationId="{F6DAF36C-C553-C88A-3014-75D43ACEAC42}"/>
          </ac:spMkLst>
        </pc:spChg>
        <pc:spChg chg="del">
          <ac:chgData name="이민성" userId="7a2086bf-88fb-4434-b0fa-142dba818156" providerId="ADAL" clId="{E56F3C3C-FDFF-4BF4-AA30-49211277DBE5}" dt="2022-09-10T08:57:28.242" v="2845" actId="22"/>
          <ac:spMkLst>
            <pc:docMk/>
            <pc:sldMk cId="2548616606" sldId="276"/>
            <ac:spMk id="3" creationId="{A10ABA3E-6153-73E1-7D33-E0EA6D216B87}"/>
          </ac:spMkLst>
        </pc:spChg>
        <pc:spChg chg="add del mod">
          <ac:chgData name="이민성" userId="7a2086bf-88fb-4434-b0fa-142dba818156" providerId="ADAL" clId="{E56F3C3C-FDFF-4BF4-AA30-49211277DBE5}" dt="2022-09-10T08:58:28.195" v="2977" actId="1076"/>
          <ac:spMkLst>
            <pc:docMk/>
            <pc:sldMk cId="2548616606" sldId="276"/>
            <ac:spMk id="7" creationId="{003378A4-A33A-63CB-3872-972830B1756E}"/>
          </ac:spMkLst>
        </pc:spChg>
        <pc:picChg chg="add del mod ord">
          <ac:chgData name="이민성" userId="7a2086bf-88fb-4434-b0fa-142dba818156" providerId="ADAL" clId="{E56F3C3C-FDFF-4BF4-AA30-49211277DBE5}" dt="2022-09-10T08:57:37.958" v="2849" actId="21"/>
          <ac:picMkLst>
            <pc:docMk/>
            <pc:sldMk cId="2548616606" sldId="276"/>
            <ac:picMk id="5" creationId="{D3DF4702-41C3-3254-A10A-BD1B96EA4EB2}"/>
          </ac:picMkLst>
        </pc:picChg>
        <pc:picChg chg="add del mod">
          <ac:chgData name="이민성" userId="7a2086bf-88fb-4434-b0fa-142dba818156" providerId="ADAL" clId="{E56F3C3C-FDFF-4BF4-AA30-49211277DBE5}" dt="2022-09-10T08:57:43.652" v="2852"/>
          <ac:picMkLst>
            <pc:docMk/>
            <pc:sldMk cId="2548616606" sldId="276"/>
            <ac:picMk id="8" creationId="{67A0AA0A-98E0-F784-D2E5-673758E9CCAF}"/>
          </ac:picMkLst>
        </pc:picChg>
        <pc:picChg chg="add mod">
          <ac:chgData name="이민성" userId="7a2086bf-88fb-4434-b0fa-142dba818156" providerId="ADAL" clId="{E56F3C3C-FDFF-4BF4-AA30-49211277DBE5}" dt="2022-09-10T08:57:44.381" v="2853"/>
          <ac:picMkLst>
            <pc:docMk/>
            <pc:sldMk cId="2548616606" sldId="276"/>
            <ac:picMk id="9" creationId="{317F9093-3500-C424-B1EE-C50CB8E1C0FC}"/>
          </ac:picMkLst>
        </pc:picChg>
      </pc:sldChg>
      <pc:sldChg chg="delSp modSp new mod">
        <pc:chgData name="이민성" userId="7a2086bf-88fb-4434-b0fa-142dba818156" providerId="ADAL" clId="{E56F3C3C-FDFF-4BF4-AA30-49211277DBE5}" dt="2022-09-10T09:03:47.227" v="4022" actId="1076"/>
        <pc:sldMkLst>
          <pc:docMk/>
          <pc:sldMk cId="1020120018" sldId="277"/>
        </pc:sldMkLst>
        <pc:spChg chg="del mod">
          <ac:chgData name="이민성" userId="7a2086bf-88fb-4434-b0fa-142dba818156" providerId="ADAL" clId="{E56F3C3C-FDFF-4BF4-AA30-49211277DBE5}" dt="2022-09-10T09:01:00.874" v="3509" actId="478"/>
          <ac:spMkLst>
            <pc:docMk/>
            <pc:sldMk cId="1020120018" sldId="277"/>
            <ac:spMk id="2" creationId="{6106B139-4DDD-480B-F2B4-628279E4CDF4}"/>
          </ac:spMkLst>
        </pc:spChg>
        <pc:spChg chg="mod">
          <ac:chgData name="이민성" userId="7a2086bf-88fb-4434-b0fa-142dba818156" providerId="ADAL" clId="{E56F3C3C-FDFF-4BF4-AA30-49211277DBE5}" dt="2022-09-10T09:03:47.227" v="4022" actId="1076"/>
          <ac:spMkLst>
            <pc:docMk/>
            <pc:sldMk cId="1020120018" sldId="277"/>
            <ac:spMk id="3" creationId="{8B1F9B0A-D27F-50BF-88A5-2E20F961C85F}"/>
          </ac:spMkLst>
        </pc:spChg>
      </pc:sldChg>
    </pc:docChg>
  </pc:docChgLst>
  <pc:docChgLst>
    <pc:chgData name="이민성" userId="7a2086bf-88fb-4434-b0fa-142dba818156" providerId="ADAL" clId="{A63C2440-D8C8-4632-934D-82C327B3EF8B}"/>
    <pc:docChg chg="undo custSel addSld delSld modSld">
      <pc:chgData name="이민성" userId="7a2086bf-88fb-4434-b0fa-142dba818156" providerId="ADAL" clId="{A63C2440-D8C8-4632-934D-82C327B3EF8B}" dt="2022-09-05T07:07:04.176" v="2300" actId="47"/>
      <pc:docMkLst>
        <pc:docMk/>
      </pc:docMkLst>
      <pc:sldChg chg="modSp mod">
        <pc:chgData name="이민성" userId="7a2086bf-88fb-4434-b0fa-142dba818156" providerId="ADAL" clId="{A63C2440-D8C8-4632-934D-82C327B3EF8B}" dt="2022-09-05T01:02:17.199" v="380" actId="20577"/>
        <pc:sldMkLst>
          <pc:docMk/>
          <pc:sldMk cId="918044295" sldId="257"/>
        </pc:sldMkLst>
        <pc:spChg chg="mod">
          <ac:chgData name="이민성" userId="7a2086bf-88fb-4434-b0fa-142dba818156" providerId="ADAL" clId="{A63C2440-D8C8-4632-934D-82C327B3EF8B}" dt="2022-09-05T01:01:15.296" v="60" actId="20577"/>
          <ac:spMkLst>
            <pc:docMk/>
            <pc:sldMk cId="918044295" sldId="257"/>
            <ac:spMk id="2" creationId="{5EAF158F-1738-66B6-5AE5-2753BAA247B9}"/>
          </ac:spMkLst>
        </pc:spChg>
        <pc:spChg chg="mod">
          <ac:chgData name="이민성" userId="7a2086bf-88fb-4434-b0fa-142dba818156" providerId="ADAL" clId="{A63C2440-D8C8-4632-934D-82C327B3EF8B}" dt="2022-09-05T01:02:17.199" v="380" actId="20577"/>
          <ac:spMkLst>
            <pc:docMk/>
            <pc:sldMk cId="918044295" sldId="257"/>
            <ac:spMk id="3" creationId="{9757BB95-7E31-8F99-4958-C27615E65CC0}"/>
          </ac:spMkLst>
        </pc:spChg>
      </pc:sldChg>
      <pc:sldChg chg="modSp new mod">
        <pc:chgData name="이민성" userId="7a2086bf-88fb-4434-b0fa-142dba818156" providerId="ADAL" clId="{A63C2440-D8C8-4632-934D-82C327B3EF8B}" dt="2022-09-05T01:07:37.610" v="1443"/>
        <pc:sldMkLst>
          <pc:docMk/>
          <pc:sldMk cId="1863250251" sldId="258"/>
        </pc:sldMkLst>
        <pc:spChg chg="mod">
          <ac:chgData name="이민성" userId="7a2086bf-88fb-4434-b0fa-142dba818156" providerId="ADAL" clId="{A63C2440-D8C8-4632-934D-82C327B3EF8B}" dt="2022-09-05T01:02:31.369" v="395" actId="404"/>
          <ac:spMkLst>
            <pc:docMk/>
            <pc:sldMk cId="1863250251" sldId="258"/>
            <ac:spMk id="2" creationId="{48DC2BA4-82DD-9D0A-5EAA-472BEEBFC7E8}"/>
          </ac:spMkLst>
        </pc:spChg>
        <pc:spChg chg="mod">
          <ac:chgData name="이민성" userId="7a2086bf-88fb-4434-b0fa-142dba818156" providerId="ADAL" clId="{A63C2440-D8C8-4632-934D-82C327B3EF8B}" dt="2022-09-05T01:07:37.610" v="1443"/>
          <ac:spMkLst>
            <pc:docMk/>
            <pc:sldMk cId="1863250251" sldId="258"/>
            <ac:spMk id="3" creationId="{8FAA9A24-AF6F-3AD8-1016-46F615D7630C}"/>
          </ac:spMkLst>
        </pc:spChg>
      </pc:sldChg>
      <pc:sldChg chg="modSp new mod">
        <pc:chgData name="이민성" userId="7a2086bf-88fb-4434-b0fa-142dba818156" providerId="ADAL" clId="{A63C2440-D8C8-4632-934D-82C327B3EF8B}" dt="2022-09-05T01:13:33.401" v="2165" actId="404"/>
        <pc:sldMkLst>
          <pc:docMk/>
          <pc:sldMk cId="290091359" sldId="259"/>
        </pc:sldMkLst>
        <pc:spChg chg="mod">
          <ac:chgData name="이민성" userId="7a2086bf-88fb-4434-b0fa-142dba818156" providerId="ADAL" clId="{A63C2440-D8C8-4632-934D-82C327B3EF8B}" dt="2022-09-05T01:13:33.401" v="2165" actId="404"/>
          <ac:spMkLst>
            <pc:docMk/>
            <pc:sldMk cId="290091359" sldId="259"/>
            <ac:spMk id="2" creationId="{5A138389-2D4E-8F97-B283-9C123B3C4E97}"/>
          </ac:spMkLst>
        </pc:spChg>
        <pc:spChg chg="mod">
          <ac:chgData name="이민성" userId="7a2086bf-88fb-4434-b0fa-142dba818156" providerId="ADAL" clId="{A63C2440-D8C8-4632-934D-82C327B3EF8B}" dt="2022-09-05T01:04:53.520" v="1125" actId="20577"/>
          <ac:spMkLst>
            <pc:docMk/>
            <pc:sldMk cId="290091359" sldId="259"/>
            <ac:spMk id="3" creationId="{AD2B9EC3-DED1-2EC0-389F-6E524141C7EF}"/>
          </ac:spMkLst>
        </pc:spChg>
      </pc:sldChg>
      <pc:sldChg chg="modSp new mod">
        <pc:chgData name="이민성" userId="7a2086bf-88fb-4434-b0fa-142dba818156" providerId="ADAL" clId="{A63C2440-D8C8-4632-934D-82C327B3EF8B}" dt="2022-09-05T01:13:28.641" v="2164" actId="404"/>
        <pc:sldMkLst>
          <pc:docMk/>
          <pc:sldMk cId="4103552451" sldId="260"/>
        </pc:sldMkLst>
        <pc:spChg chg="mod">
          <ac:chgData name="이민성" userId="7a2086bf-88fb-4434-b0fa-142dba818156" providerId="ADAL" clId="{A63C2440-D8C8-4632-934D-82C327B3EF8B}" dt="2022-09-05T01:13:28.641" v="2164" actId="404"/>
          <ac:spMkLst>
            <pc:docMk/>
            <pc:sldMk cId="4103552451" sldId="260"/>
            <ac:spMk id="2" creationId="{7A3AD90D-FBB9-6BB1-BD63-EFADA21DF628}"/>
          </ac:spMkLst>
        </pc:spChg>
        <pc:spChg chg="mod">
          <ac:chgData name="이민성" userId="7a2086bf-88fb-4434-b0fa-142dba818156" providerId="ADAL" clId="{A63C2440-D8C8-4632-934D-82C327B3EF8B}" dt="2022-09-05T01:08:43.488" v="1511" actId="20577"/>
          <ac:spMkLst>
            <pc:docMk/>
            <pc:sldMk cId="4103552451" sldId="260"/>
            <ac:spMk id="3" creationId="{9E2E488D-BBD7-3526-6F76-859DB0A27992}"/>
          </ac:spMkLst>
        </pc:spChg>
      </pc:sldChg>
      <pc:sldChg chg="modSp new del mod">
        <pc:chgData name="이민성" userId="7a2086bf-88fb-4434-b0fa-142dba818156" providerId="ADAL" clId="{A63C2440-D8C8-4632-934D-82C327B3EF8B}" dt="2022-09-05T07:03:31.451" v="2169" actId="47"/>
        <pc:sldMkLst>
          <pc:docMk/>
          <pc:sldMk cId="2134740649" sldId="261"/>
        </pc:sldMkLst>
        <pc:spChg chg="mod">
          <ac:chgData name="이민성" userId="7a2086bf-88fb-4434-b0fa-142dba818156" providerId="ADAL" clId="{A63C2440-D8C8-4632-934D-82C327B3EF8B}" dt="2022-09-05T01:13:49.101" v="2168" actId="404"/>
          <ac:spMkLst>
            <pc:docMk/>
            <pc:sldMk cId="2134740649" sldId="261"/>
            <ac:spMk id="2" creationId="{43200FBF-30A3-0AA9-F64A-EA96FDA3B807}"/>
          </ac:spMkLst>
        </pc:spChg>
        <pc:spChg chg="mod">
          <ac:chgData name="이민성" userId="7a2086bf-88fb-4434-b0fa-142dba818156" providerId="ADAL" clId="{A63C2440-D8C8-4632-934D-82C327B3EF8B}" dt="2022-09-05T01:07:34.409" v="1440" actId="20577"/>
          <ac:spMkLst>
            <pc:docMk/>
            <pc:sldMk cId="2134740649" sldId="261"/>
            <ac:spMk id="3" creationId="{FF5074CC-4224-9409-6FDC-8060CF5B441C}"/>
          </ac:spMkLst>
        </pc:spChg>
      </pc:sldChg>
      <pc:sldChg chg="addSp delSp modSp new mod modAnim">
        <pc:chgData name="이민성" userId="7a2086bf-88fb-4434-b0fa-142dba818156" providerId="ADAL" clId="{A63C2440-D8C8-4632-934D-82C327B3EF8B}" dt="2022-09-05T07:04:19.214" v="2184" actId="14100"/>
        <pc:sldMkLst>
          <pc:docMk/>
          <pc:sldMk cId="2760480919" sldId="262"/>
        </pc:sldMkLst>
        <pc:spChg chg="mod">
          <ac:chgData name="이민성" userId="7a2086bf-88fb-4434-b0fa-142dba818156" providerId="ADAL" clId="{A63C2440-D8C8-4632-934D-82C327B3EF8B}" dt="2022-09-05T07:03:39.927" v="2179" actId="20577"/>
          <ac:spMkLst>
            <pc:docMk/>
            <pc:sldMk cId="2760480919" sldId="262"/>
            <ac:spMk id="2" creationId="{8DBC213A-49EE-A05F-6010-8ADF50115483}"/>
          </ac:spMkLst>
        </pc:spChg>
        <pc:spChg chg="add del">
          <ac:chgData name="이민성" userId="7a2086bf-88fb-4434-b0fa-142dba818156" providerId="ADAL" clId="{A63C2440-D8C8-4632-934D-82C327B3EF8B}" dt="2022-09-05T07:04:12.481" v="2182"/>
          <ac:spMkLst>
            <pc:docMk/>
            <pc:sldMk cId="2760480919" sldId="262"/>
            <ac:spMk id="3" creationId="{4ECA61F4-4868-3184-6E1A-BC1EE0724E97}"/>
          </ac:spMkLst>
        </pc:spChg>
        <pc:picChg chg="add mod">
          <ac:chgData name="이민성" userId="7a2086bf-88fb-4434-b0fa-142dba818156" providerId="ADAL" clId="{A63C2440-D8C8-4632-934D-82C327B3EF8B}" dt="2022-09-05T07:04:19.214" v="2184" actId="14100"/>
          <ac:picMkLst>
            <pc:docMk/>
            <pc:sldMk cId="2760480919" sldId="262"/>
            <ac:picMk id="4" creationId="{79FF6A2E-D8A5-066D-986F-20FCE84AF05B}"/>
          </ac:picMkLst>
        </pc:picChg>
      </pc:sldChg>
      <pc:sldChg chg="modSp new del mod">
        <pc:chgData name="이민성" userId="7a2086bf-88fb-4434-b0fa-142dba818156" providerId="ADAL" clId="{A63C2440-D8C8-4632-934D-82C327B3EF8B}" dt="2022-09-05T07:07:04.176" v="2300" actId="47"/>
        <pc:sldMkLst>
          <pc:docMk/>
          <pc:sldMk cId="577356544" sldId="263"/>
        </pc:sldMkLst>
        <pc:spChg chg="mod">
          <ac:chgData name="이민성" userId="7a2086bf-88fb-4434-b0fa-142dba818156" providerId="ADAL" clId="{A63C2440-D8C8-4632-934D-82C327B3EF8B}" dt="2022-09-05T01:13:41.941" v="2166" actId="404"/>
          <ac:spMkLst>
            <pc:docMk/>
            <pc:sldMk cId="577356544" sldId="263"/>
            <ac:spMk id="2" creationId="{2CC239FC-E8ED-D53B-E251-7524891CF0CF}"/>
          </ac:spMkLst>
        </pc:spChg>
      </pc:sldChg>
      <pc:sldChg chg="modSp new mod">
        <pc:chgData name="이민성" userId="7a2086bf-88fb-4434-b0fa-142dba818156" providerId="ADAL" clId="{A63C2440-D8C8-4632-934D-82C327B3EF8B}" dt="2022-09-05T01:13:19.843" v="2162" actId="404"/>
        <pc:sldMkLst>
          <pc:docMk/>
          <pc:sldMk cId="1796364862" sldId="264"/>
        </pc:sldMkLst>
        <pc:spChg chg="mod">
          <ac:chgData name="이민성" userId="7a2086bf-88fb-4434-b0fa-142dba818156" providerId="ADAL" clId="{A63C2440-D8C8-4632-934D-82C327B3EF8B}" dt="2022-09-05T01:13:19.843" v="2162" actId="404"/>
          <ac:spMkLst>
            <pc:docMk/>
            <pc:sldMk cId="1796364862" sldId="264"/>
            <ac:spMk id="2" creationId="{31E8F254-2E32-702B-FC2B-1B6DCF377F98}"/>
          </ac:spMkLst>
        </pc:spChg>
        <pc:spChg chg="mod">
          <ac:chgData name="이민성" userId="7a2086bf-88fb-4434-b0fa-142dba818156" providerId="ADAL" clId="{A63C2440-D8C8-4632-934D-82C327B3EF8B}" dt="2022-09-05T01:13:06.833" v="2155" actId="20577"/>
          <ac:spMkLst>
            <pc:docMk/>
            <pc:sldMk cId="1796364862" sldId="264"/>
            <ac:spMk id="3" creationId="{21E1FBCE-3CA0-231E-E265-211A2590446F}"/>
          </ac:spMkLst>
        </pc:spChg>
      </pc:sldChg>
      <pc:sldChg chg="modSp new mod">
        <pc:chgData name="이민성" userId="7a2086bf-88fb-4434-b0fa-142dba818156" providerId="ADAL" clId="{A63C2440-D8C8-4632-934D-82C327B3EF8B}" dt="2022-09-05T01:13:23.681" v="2163" actId="404"/>
        <pc:sldMkLst>
          <pc:docMk/>
          <pc:sldMk cId="1902734293" sldId="265"/>
        </pc:sldMkLst>
        <pc:spChg chg="mod">
          <ac:chgData name="이민성" userId="7a2086bf-88fb-4434-b0fa-142dba818156" providerId="ADAL" clId="{A63C2440-D8C8-4632-934D-82C327B3EF8B}" dt="2022-09-05T01:13:23.681" v="2163" actId="404"/>
          <ac:spMkLst>
            <pc:docMk/>
            <pc:sldMk cId="1902734293" sldId="265"/>
            <ac:spMk id="2" creationId="{C1FA951D-EDB5-24F5-8194-70E53289FE68}"/>
          </ac:spMkLst>
        </pc:spChg>
        <pc:spChg chg="mod">
          <ac:chgData name="이민성" userId="7a2086bf-88fb-4434-b0fa-142dba818156" providerId="ADAL" clId="{A63C2440-D8C8-4632-934D-82C327B3EF8B}" dt="2022-09-05T01:12:41.497" v="2071" actId="20577"/>
          <ac:spMkLst>
            <pc:docMk/>
            <pc:sldMk cId="1902734293" sldId="265"/>
            <ac:spMk id="3" creationId="{CD7E2194-41EF-54F1-2236-AE0B0D002409}"/>
          </ac:spMkLst>
        </pc:spChg>
      </pc:sldChg>
      <pc:sldChg chg="addSp delSp modSp new mod modAnim">
        <pc:chgData name="이민성" userId="7a2086bf-88fb-4434-b0fa-142dba818156" providerId="ADAL" clId="{A63C2440-D8C8-4632-934D-82C327B3EF8B}" dt="2022-09-05T07:06:15.309" v="2299" actId="20577"/>
        <pc:sldMkLst>
          <pc:docMk/>
          <pc:sldMk cId="2587439294" sldId="266"/>
        </pc:sldMkLst>
        <pc:spChg chg="mod">
          <ac:chgData name="이민성" userId="7a2086bf-88fb-4434-b0fa-142dba818156" providerId="ADAL" clId="{A63C2440-D8C8-4632-934D-82C327B3EF8B}" dt="2022-09-05T07:05:16.460" v="2209" actId="14100"/>
          <ac:spMkLst>
            <pc:docMk/>
            <pc:sldMk cId="2587439294" sldId="266"/>
            <ac:spMk id="2" creationId="{735F4810-9345-C0F7-F57D-E955515C8346}"/>
          </ac:spMkLst>
        </pc:spChg>
        <pc:spChg chg="del">
          <ac:chgData name="이민성" userId="7a2086bf-88fb-4434-b0fa-142dba818156" providerId="ADAL" clId="{A63C2440-D8C8-4632-934D-82C327B3EF8B}" dt="2022-09-05T07:05:00.022" v="2204"/>
          <ac:spMkLst>
            <pc:docMk/>
            <pc:sldMk cId="2587439294" sldId="266"/>
            <ac:spMk id="3" creationId="{6668FCE1-DA40-26C8-9E09-1402288B1B9B}"/>
          </ac:spMkLst>
        </pc:spChg>
        <pc:spChg chg="add mod">
          <ac:chgData name="이민성" userId="7a2086bf-88fb-4434-b0fa-142dba818156" providerId="ADAL" clId="{A63C2440-D8C8-4632-934D-82C327B3EF8B}" dt="2022-09-05T07:06:15.309" v="2299" actId="20577"/>
          <ac:spMkLst>
            <pc:docMk/>
            <pc:sldMk cId="2587439294" sldId="266"/>
            <ac:spMk id="5" creationId="{67EAAEFC-B0B9-AEED-8226-3A72AA8AD94A}"/>
          </ac:spMkLst>
        </pc:spChg>
        <pc:picChg chg="add mod">
          <ac:chgData name="이민성" userId="7a2086bf-88fb-4434-b0fa-142dba818156" providerId="ADAL" clId="{A63C2440-D8C8-4632-934D-82C327B3EF8B}" dt="2022-09-05T07:05:06.880" v="2207" actId="14100"/>
          <ac:picMkLst>
            <pc:docMk/>
            <pc:sldMk cId="2587439294" sldId="266"/>
            <ac:picMk id="4" creationId="{DBE8E2CA-2C7A-29F9-5A06-78C1D8795FA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3F349-2919-1D32-736B-D9B1145EA6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C97CC5-BA05-F940-111C-D77CEBB4F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35F47-0DAE-F2E8-171A-20940912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C39E25-FDB0-94C4-F256-45FD8A588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49733-8328-0CE5-AD98-B3B57577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00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EA1D9-0679-DAF8-1BE2-AD0707E35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6EED07-5B6E-78EC-BC23-C1FD8329C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AD5BA8-2381-E1B2-1084-75429CCF9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12116-76BE-53D2-35EF-9753BACFC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9F3D7A-3B09-E521-B4B8-49BA94077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05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E1C181-A092-EC78-F423-95676C3A9E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7B9174-4D3A-1196-C88D-AC631FADB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F6BE25-1F06-26B1-26B2-0DACDE758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1E194F-EFE5-CCC3-6C18-9DE0BEB6C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1023A8-2ADE-E0F1-5554-F906164AE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16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A8BA5-046B-EFFE-48EC-7DEB55184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3BD7B-3CFE-D750-026E-9C2D939E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EDD3F1-89C8-9AB1-E00C-34B43A74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240EA-A060-8787-C7A0-CCF034394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674CB4-1D23-DDE4-36E4-EC5C3CCD1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1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D1AE1-FC22-428D-D2FB-A5832EE86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34FDD2-3302-C1D4-FA5C-8AEA341BB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97CD0A-348D-C9FC-B2A4-8372111F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ECA14E-39E5-9E67-5EF2-E7AA0F27A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3DDDE1-DF14-BF19-926F-906880E7A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07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42320B-129E-0D81-63A9-2CA8FD4B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C507E8-E64B-7745-D28C-F7975FDAA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CDC024-47ED-9C6D-046A-050F1B427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57AFA-F844-E47D-DF2A-7012E153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0333D4-0166-0A58-80F6-C4E1307E6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E0EEF7-7196-F02A-B225-BE659DFA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64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7383BA-45FB-0B54-1710-224A3A36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D78BFD-AFB8-F252-F77C-84DAC74D7B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5EE361-BB6D-07F2-F743-9CC83C99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E5A6D16-71E0-ACE6-2B24-5BF4FD776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62BE2A-06C7-C206-D958-3B3D6F83E8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EBD98BD-9011-788D-B814-F1693CD0F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F6CE8F-098E-14E2-9259-A2379FB4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AB9171-3031-B82D-E547-B0C8402C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71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6E380-3B3C-8660-C9D5-BB23E360B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440306-5728-E825-BC43-5B923B378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0010F91-3FBD-1B8E-C90F-0F458DEC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E705693-4B8F-C50E-35DE-E816EC286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565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7C9C5DE-05F1-0D0B-1585-A6705A21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0C11C49-2237-3107-98CB-44A846C73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D8A2B-80EF-9B27-DD45-9EE536331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95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27B8D5-4D0C-0A8C-55A5-3472DB712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9B4BD-C803-2177-362F-56B1F5076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F037AD-E73B-E488-4619-D76B0B00F7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85F955-3947-97A3-CD0D-9AE4E4654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C3C20B-4B24-F2E2-803D-61B06810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23831A-87D0-3FEF-D95B-2B128A739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778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C117D-B6C0-E8A0-CB34-96429CBC6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C3E8118-6C2F-6EDA-EB26-02D0754B8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46DE07-E204-8983-E14F-EB5126F49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6CD8BC-5510-4637-DC58-BADB29A7D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396E8E-E96C-31A0-1354-360957F6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252A0E-2936-46B6-EBAC-05F3A077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97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6F4F52-4ECB-FDE3-3D9D-38DFC4ED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A0ADC8-BA6A-3DB1-A16E-06D5D6C59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CFB16-2143-853D-128B-DE9C6C568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0F0FF-5988-4ED6-824B-33B676A4DC43}" type="datetimeFigureOut">
              <a:rPr lang="ko-KR" altLang="en-US" smtClean="0"/>
              <a:t>2022-09-10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DBA4C2-8037-BBE0-707F-F423FE6DAE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7E921-54C4-61C1-0ED5-D0E1B200E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40037-A214-4DF8-9903-D0770D3CA1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40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87DB5D-99C4-E015-8248-565C16D56A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741596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2022</a:t>
            </a:r>
            <a:r>
              <a:rPr lang="ko-KR" altLang="en-US" sz="4000" dirty="0"/>
              <a:t>년 </a:t>
            </a:r>
            <a:r>
              <a:rPr lang="en-US" altLang="ko-KR" sz="4000" dirty="0"/>
              <a:t>9</a:t>
            </a:r>
            <a:r>
              <a:rPr lang="ko-KR" altLang="en-US" sz="4000" dirty="0"/>
              <a:t>월 둘째 주 주간 업무보고서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C27C59-DCE3-24BB-D665-EA08F20ED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16344"/>
            <a:ext cx="9144000" cy="441456"/>
          </a:xfrm>
        </p:spPr>
        <p:txBody>
          <a:bodyPr/>
          <a:lstStyle/>
          <a:p>
            <a:pPr algn="r"/>
            <a:r>
              <a:rPr lang="ko-KR" altLang="en-US" dirty="0"/>
              <a:t>인턴 이민성</a:t>
            </a:r>
          </a:p>
        </p:txBody>
      </p:sp>
    </p:spTree>
    <p:extLst>
      <p:ext uri="{BB962C8B-B14F-4D97-AF65-F5344CB8AC3E}">
        <p14:creationId xmlns:p14="http://schemas.microsoft.com/office/powerpoint/2010/main" val="147548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2AE0F5-B9A4-2E26-0D95-D95440FC6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37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maze3.sh</a:t>
            </a:r>
            <a:endParaRPr lang="ko-KR" altLang="en-US" sz="4000" dirty="0"/>
          </a:p>
        </p:txBody>
      </p:sp>
      <p:pic>
        <p:nvPicPr>
          <p:cNvPr id="4" name="maze3.sh 문제영상">
            <a:hlinkClick r:id="" action="ppaction://media"/>
            <a:extLst>
              <a:ext uri="{FF2B5EF4-FFF2-40B4-BE49-F238E27FC236}">
                <a16:creationId xmlns:a16="http://schemas.microsoft.com/office/drawing/2014/main" id="{B85FD483-7763-EF63-216B-745680AF62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229826"/>
            <a:ext cx="10677307" cy="5628174"/>
          </a:xfrm>
        </p:spPr>
      </p:pic>
    </p:spTree>
    <p:extLst>
      <p:ext uri="{BB962C8B-B14F-4D97-AF65-F5344CB8AC3E}">
        <p14:creationId xmlns:p14="http://schemas.microsoft.com/office/powerpoint/2010/main" val="225023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1353EC-2602-673A-5A97-E4745EEDB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08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maze3.sh </a:t>
            </a:r>
            <a:r>
              <a:rPr lang="ko-KR" altLang="en-US" sz="4000" dirty="0"/>
              <a:t>문제점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33BCA2-9BE3-0122-E00F-C947FB3D5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1839" y="1690688"/>
            <a:ext cx="8604069" cy="4802187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2000" dirty="0"/>
              <a:t>개선된 부분 </a:t>
            </a:r>
            <a:r>
              <a:rPr lang="en-US" altLang="ko-KR" sz="2000" dirty="0"/>
              <a:t>:</a:t>
            </a:r>
          </a:p>
          <a:p>
            <a:pPr>
              <a:buFontTx/>
              <a:buChar char="-"/>
            </a:pPr>
            <a:r>
              <a:rPr lang="ko-KR" altLang="en-US" sz="2000" dirty="0"/>
              <a:t>기존에는 예외 처리가 아예 안되었지만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예외 처리가 되는 곳이 생김</a:t>
            </a:r>
            <a:r>
              <a:rPr lang="en-US" altLang="ko-KR" sz="2000" dirty="0"/>
              <a:t>. (O</a:t>
            </a:r>
            <a:r>
              <a:rPr lang="ko-KR" altLang="en-US" sz="2000" dirty="0"/>
              <a:t>가 다시 전으로 돌아갈 수는 없는데 모든 길로 갈 수 있게 됨</a:t>
            </a:r>
            <a:r>
              <a:rPr lang="en-US" altLang="ko-KR" sz="2000" dirty="0"/>
              <a:t>)</a:t>
            </a:r>
          </a:p>
          <a:p>
            <a:pPr>
              <a:buFontTx/>
              <a:buChar char="-"/>
            </a:pPr>
            <a:r>
              <a:rPr lang="ko-KR" altLang="en-US" sz="2000" dirty="0"/>
              <a:t>기존 코드들은 틀리면 강제종료가 되었는데 </a:t>
            </a:r>
            <a:r>
              <a:rPr lang="en-US" altLang="ko-KR" sz="2000" dirty="0"/>
              <a:t>maze3.sh</a:t>
            </a:r>
            <a:r>
              <a:rPr lang="ko-KR" altLang="en-US" sz="2000" dirty="0"/>
              <a:t>는 강제종료가 되지 않고 다시 시작함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문제점 </a:t>
            </a:r>
            <a:r>
              <a:rPr lang="en-US" altLang="ko-KR" sz="2000" dirty="0"/>
              <a:t>: </a:t>
            </a:r>
          </a:p>
          <a:p>
            <a:pPr>
              <a:buFontTx/>
              <a:buChar char="-"/>
            </a:pPr>
            <a:r>
              <a:rPr lang="ko-KR" altLang="en-US" sz="2000" dirty="0"/>
              <a:t>위와 같이 </a:t>
            </a:r>
            <a:r>
              <a:rPr lang="en-US" altLang="ko-KR" sz="2000" dirty="0"/>
              <a:t>if else</a:t>
            </a:r>
            <a:r>
              <a:rPr lang="ko-KR" altLang="en-US" sz="2000" dirty="0"/>
              <a:t>문으로 개발하여 코드가 굉장히 복잡함</a:t>
            </a:r>
            <a:r>
              <a:rPr lang="en-US" altLang="ko-KR" sz="2000" dirty="0"/>
              <a:t>. (if else</a:t>
            </a:r>
            <a:r>
              <a:rPr lang="ko-KR" altLang="en-US" sz="2000" dirty="0"/>
              <a:t>문 안에 계속 해서 </a:t>
            </a:r>
            <a:r>
              <a:rPr lang="en-US" altLang="ko-KR" sz="2000" dirty="0"/>
              <a:t>if else</a:t>
            </a:r>
            <a:r>
              <a:rPr lang="ko-KR" altLang="en-US" sz="2000" dirty="0"/>
              <a:t>문을 넣는 식으로 예외 처리를 하였기 때문이다</a:t>
            </a:r>
            <a:r>
              <a:rPr lang="en-US" altLang="ko-KR" sz="2000" dirty="0"/>
              <a:t>.)</a:t>
            </a:r>
          </a:p>
          <a:p>
            <a:pPr>
              <a:buFontTx/>
              <a:buChar char="-"/>
            </a:pPr>
            <a:r>
              <a:rPr lang="ko-KR" altLang="en-US" sz="2000" dirty="0"/>
              <a:t>예외 처리가 전체가 다 되지 않음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r>
              <a:rPr lang="ko-KR" altLang="en-US" sz="2000" dirty="0"/>
              <a:t>미로가 풀기 간단함 </a:t>
            </a:r>
            <a:r>
              <a:rPr lang="en-US" altLang="ko-KR" sz="2000" dirty="0"/>
              <a:t>(maze2.sh</a:t>
            </a:r>
            <a:r>
              <a:rPr lang="ko-KR" altLang="en-US" sz="2000" dirty="0"/>
              <a:t>와 같이 복잡하게 만든다면 </a:t>
            </a:r>
            <a:r>
              <a:rPr lang="en-US" altLang="ko-KR" sz="2000" dirty="0"/>
              <a:t>if else</a:t>
            </a:r>
            <a:r>
              <a:rPr lang="ko-KR" altLang="en-US" sz="2000" dirty="0"/>
              <a:t>문을 너무 많이 만들어야 해서 코드의 복잡성이 몇배가 됨</a:t>
            </a:r>
            <a:r>
              <a:rPr lang="en-US" altLang="ko-KR" sz="2000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B23B11-AA77-74EF-F79D-F27936133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93" y="1320347"/>
            <a:ext cx="2293541" cy="545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60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305979-F357-D387-3D36-1F55E633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느낀점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F1F741-E40C-9B22-BE51-53C9F3D2A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maze1.sh, maze2.sh</a:t>
            </a:r>
            <a:r>
              <a:rPr lang="ko-KR" altLang="en-US" sz="2400" dirty="0"/>
              <a:t>와 </a:t>
            </a:r>
            <a:r>
              <a:rPr lang="en-US" altLang="ko-KR" sz="2400" dirty="0"/>
              <a:t>maze3.sh</a:t>
            </a:r>
            <a:r>
              <a:rPr lang="ko-KR" altLang="en-US" sz="2400" dirty="0"/>
              <a:t>를 만들어보니 느낀 것은 코드가 너무 복잡하고 </a:t>
            </a:r>
            <a:r>
              <a:rPr lang="en-US" altLang="ko-KR" sz="2400" dirty="0"/>
              <a:t>if, else, echo</a:t>
            </a:r>
            <a:r>
              <a:rPr lang="ko-KR" altLang="en-US" sz="2400" dirty="0"/>
              <a:t>만을 이용하기에는 한계를 느꼈습니다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그래서 반복문을 이용하면 어떨까 생각이 나서 </a:t>
            </a:r>
            <a:r>
              <a:rPr lang="ko-KR" altLang="en-US" sz="2400" dirty="0" err="1"/>
              <a:t>반복문</a:t>
            </a:r>
            <a:r>
              <a:rPr lang="ko-KR" altLang="en-US" sz="2400" dirty="0"/>
              <a:t> 연습을 위해 움직이는 강아지 </a:t>
            </a:r>
            <a:r>
              <a:rPr lang="en-US" altLang="ko-KR" sz="2400" dirty="0"/>
              <a:t>dog.sh</a:t>
            </a:r>
            <a:r>
              <a:rPr lang="ko-KR" altLang="en-US" sz="2400" dirty="0"/>
              <a:t>를 </a:t>
            </a:r>
            <a:r>
              <a:rPr lang="en-US" altLang="ko-KR" sz="2400" dirty="0"/>
              <a:t>while</a:t>
            </a:r>
            <a:r>
              <a:rPr lang="ko-KR" altLang="en-US" sz="2400" dirty="0"/>
              <a:t>문을 이용하여 만들었습니다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5150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397B59-A927-6F77-02C0-9FAEF5CF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dog.sh </a:t>
            </a:r>
            <a:endParaRPr lang="ko-KR" altLang="en-US" dirty="0"/>
          </a:p>
        </p:txBody>
      </p:sp>
      <p:pic>
        <p:nvPicPr>
          <p:cNvPr id="4" name="dog.sh 실행영상">
            <a:hlinkClick r:id="" action="ppaction://media"/>
            <a:extLst>
              <a:ext uri="{FF2B5EF4-FFF2-40B4-BE49-F238E27FC236}">
                <a16:creationId xmlns:a16="http://schemas.microsoft.com/office/drawing/2014/main" id="{AB10A67D-2414-011D-6F6A-5812B874DD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2114" y="1384752"/>
            <a:ext cx="10221686" cy="5388009"/>
          </a:xfrm>
        </p:spPr>
      </p:pic>
    </p:spTree>
    <p:extLst>
      <p:ext uri="{BB962C8B-B14F-4D97-AF65-F5344CB8AC3E}">
        <p14:creationId xmlns:p14="http://schemas.microsoft.com/office/powerpoint/2010/main" val="118216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AF36C-C553-C88A-3014-75D43ACEA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dog.sh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03378A4-A33A-63CB-3872-972830B17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0" y="2960914"/>
            <a:ext cx="5573486" cy="64443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while</a:t>
            </a:r>
            <a:r>
              <a:rPr lang="ko-KR" altLang="en-US" dirty="0"/>
              <a:t>문을 이용하여 만들었습니다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317F9093-3500-C424-B1EE-C50CB8E1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623" y="261629"/>
            <a:ext cx="2969623" cy="618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6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1F9B0A-D27F-50BF-88A5-2E20F961C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1818"/>
            <a:ext cx="10515600" cy="5730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처음에는 엄청 막막하였습니다</a:t>
            </a:r>
            <a:r>
              <a:rPr lang="en-US" altLang="ko-KR" dirty="0"/>
              <a:t>. </a:t>
            </a:r>
            <a:r>
              <a:rPr lang="ko-KR" altLang="en-US" dirty="0"/>
              <a:t>코드를 어떻게 짜야 할지도 생각나지 않았으며</a:t>
            </a:r>
            <a:r>
              <a:rPr lang="en-US" altLang="ko-KR" dirty="0"/>
              <a:t>, </a:t>
            </a:r>
            <a:r>
              <a:rPr lang="ko-KR" altLang="en-US" dirty="0"/>
              <a:t>이것저것 시도해보았습니다</a:t>
            </a:r>
            <a:r>
              <a:rPr lang="en-US" altLang="ko-KR" dirty="0"/>
              <a:t>. If else</a:t>
            </a:r>
            <a:r>
              <a:rPr lang="ko-KR" altLang="en-US" dirty="0"/>
              <a:t>문이 아닌 것 같아서 </a:t>
            </a:r>
            <a:r>
              <a:rPr lang="ko-KR" altLang="en-US" dirty="0" err="1"/>
              <a:t>반복문</a:t>
            </a:r>
            <a:r>
              <a:rPr lang="ko-KR" altLang="en-US" dirty="0"/>
              <a:t> 시도도 해봤지만 반복문을 이용해서 미로 찾기를 만들기에는 너무 어려웠습니다</a:t>
            </a:r>
            <a:r>
              <a:rPr lang="en-US" altLang="ko-KR" dirty="0"/>
              <a:t>. </a:t>
            </a:r>
            <a:r>
              <a:rPr lang="ko-KR" altLang="en-US" dirty="0"/>
              <a:t>숫자를 늘려서 다음으로 넘어간다고 하여도 다시 돌아오기도 너무 어렵고 예외 처리에 대해서도 생각이 나질 않았습니다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그래서 인터넷 검색을 통해 </a:t>
            </a:r>
            <a:r>
              <a:rPr lang="en-US" altLang="ko-KR" dirty="0"/>
              <a:t>java, python</a:t>
            </a:r>
            <a:r>
              <a:rPr lang="ko-KR" altLang="en-US" dirty="0"/>
              <a:t>으로 만들어진 코드를 </a:t>
            </a:r>
            <a:r>
              <a:rPr lang="en-US" altLang="ko-KR" dirty="0"/>
              <a:t>shell scrip</a:t>
            </a:r>
            <a:r>
              <a:rPr lang="ko-KR" altLang="en-US" dirty="0"/>
              <a:t>언어로 바꾸려고 시도도 했지만 어려워 실패하였습니다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그래서 결국 여러 시도 끝에 </a:t>
            </a:r>
            <a:r>
              <a:rPr lang="en-US" altLang="ko-KR" dirty="0"/>
              <a:t>maze3.sh</a:t>
            </a:r>
            <a:r>
              <a:rPr lang="ko-KR" altLang="en-US" dirty="0"/>
              <a:t>을 만들었습니다</a:t>
            </a:r>
            <a:r>
              <a:rPr lang="en-US" altLang="ko-KR" dirty="0"/>
              <a:t>. </a:t>
            </a:r>
            <a:r>
              <a:rPr lang="ko-KR" altLang="en-US" dirty="0"/>
              <a:t>제가 원하던 것은 코드가 더 깔끔하고</a:t>
            </a:r>
            <a:r>
              <a:rPr lang="en-US" altLang="ko-KR" dirty="0"/>
              <a:t>, </a:t>
            </a:r>
            <a:r>
              <a:rPr lang="ko-KR" altLang="en-US" dirty="0"/>
              <a:t>예외처리가 완벽하게 되는 것이었지만 실패를 해서 아쉽습니다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20120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F158F-1738-66B6-5AE5-2753BAA2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제품팀에서 지금까지 한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7BB95-7E31-8F99-4958-C27615E65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리눅스에 대해 공부하였으며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더 나아가 쉘 스크립트 언어에 대해서 공부하였습니다</a:t>
            </a:r>
            <a:r>
              <a:rPr lang="en-US" altLang="ko-KR" sz="2400" dirty="0"/>
              <a:t>.</a:t>
            </a:r>
          </a:p>
          <a:p>
            <a:pPr marL="0" indent="0">
              <a:buNone/>
            </a:pPr>
            <a:r>
              <a:rPr lang="ko-KR" altLang="en-US" sz="2400" dirty="0"/>
              <a:t>쉘 스크립트 언어를 통해서 여러 예제를 다뤄본 후 팀장님께서 지시한 미로 찾기를 개발하였습니다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804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BC213A-49EE-A05F-6010-8ADF50115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95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maze1.sh</a:t>
            </a:r>
            <a:endParaRPr lang="ko-KR" altLang="en-US" sz="4000" dirty="0"/>
          </a:p>
        </p:txBody>
      </p:sp>
      <p:pic>
        <p:nvPicPr>
          <p:cNvPr id="4" name="maze1.sh 실행영상">
            <a:hlinkClick r:id="" action="ppaction://media"/>
            <a:extLst>
              <a:ext uri="{FF2B5EF4-FFF2-40B4-BE49-F238E27FC236}">
                <a16:creationId xmlns:a16="http://schemas.microsoft.com/office/drawing/2014/main" id="{79FF6A2E-D8A5-066D-986F-20FCE84AF0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392" y="1284748"/>
            <a:ext cx="10411408" cy="5488014"/>
          </a:xfrm>
        </p:spPr>
      </p:pic>
    </p:spTree>
    <p:extLst>
      <p:ext uri="{BB962C8B-B14F-4D97-AF65-F5344CB8AC3E}">
        <p14:creationId xmlns:p14="http://schemas.microsoft.com/office/powerpoint/2010/main" val="27604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5F4810-9345-C0F7-F57D-E955515C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36"/>
            <a:ext cx="4369527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maze1.sh </a:t>
            </a:r>
            <a:r>
              <a:rPr lang="ko-KR" altLang="en-US" sz="4000" dirty="0"/>
              <a:t>문제점</a:t>
            </a:r>
          </a:p>
        </p:txBody>
      </p:sp>
      <p:pic>
        <p:nvPicPr>
          <p:cNvPr id="4" name="maze1.sh 문제 영상">
            <a:hlinkClick r:id="" action="ppaction://media"/>
            <a:extLst>
              <a:ext uri="{FF2B5EF4-FFF2-40B4-BE49-F238E27FC236}">
                <a16:creationId xmlns:a16="http://schemas.microsoft.com/office/drawing/2014/main" id="{DBE8E2CA-2C7A-29F9-5A06-78C1D8795F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953" y="1315616"/>
            <a:ext cx="10352847" cy="5457146"/>
          </a:xfrm>
        </p:spPr>
      </p:pic>
    </p:spTree>
    <p:extLst>
      <p:ext uri="{BB962C8B-B14F-4D97-AF65-F5344CB8AC3E}">
        <p14:creationId xmlns:p14="http://schemas.microsoft.com/office/powerpoint/2010/main" val="25874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C368A-A33F-A63F-4D0A-4E3B0BAD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3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maze1.sh</a:t>
            </a:r>
            <a:endParaRPr lang="ko-KR" altLang="en-US" sz="4000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FE72586-05F2-DE22-3080-A33D02429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40" y="1825625"/>
            <a:ext cx="592836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if else</a:t>
            </a:r>
            <a:r>
              <a:rPr lang="ko-KR" altLang="en-US" sz="2400" dirty="0"/>
              <a:t>문을 이용하여 간단하게 만들었습니다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하지만 미로 찾기라고 하기에는 너무 쉽고</a:t>
            </a:r>
            <a:r>
              <a:rPr lang="en-US" altLang="ko-KR" sz="2400" dirty="0"/>
              <a:t>, </a:t>
            </a:r>
            <a:r>
              <a:rPr lang="ko-KR" altLang="en-US" sz="2400" dirty="0"/>
              <a:t>예외처리가 안되는 문제들이 발생하였습니다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458CC72F-457A-DE4B-3325-826C6F78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7016"/>
            <a:ext cx="3054532" cy="54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08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06EC7E-6532-3F36-BD8E-F4702FFA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02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maze2.sh</a:t>
            </a:r>
            <a:endParaRPr lang="ko-KR" altLang="en-US" sz="4000" dirty="0"/>
          </a:p>
        </p:txBody>
      </p:sp>
      <p:pic>
        <p:nvPicPr>
          <p:cNvPr id="4" name="maze2.sh 실행영상">
            <a:hlinkClick r:id="" action="ppaction://media"/>
            <a:extLst>
              <a:ext uri="{FF2B5EF4-FFF2-40B4-BE49-F238E27FC236}">
                <a16:creationId xmlns:a16="http://schemas.microsoft.com/office/drawing/2014/main" id="{DACA1094-DB46-080E-5A83-6242B84AFA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922" y="1297578"/>
            <a:ext cx="10408347" cy="5486400"/>
          </a:xfrm>
        </p:spPr>
      </p:pic>
    </p:spTree>
    <p:extLst>
      <p:ext uri="{BB962C8B-B14F-4D97-AF65-F5344CB8AC3E}">
        <p14:creationId xmlns:p14="http://schemas.microsoft.com/office/powerpoint/2010/main" val="169117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99935-E374-16EA-EC28-270785B2F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maze2.sh </a:t>
            </a:r>
            <a:r>
              <a:rPr lang="ko-KR" altLang="en-US" sz="4000" dirty="0"/>
              <a:t>문제점</a:t>
            </a:r>
          </a:p>
        </p:txBody>
      </p:sp>
      <p:pic>
        <p:nvPicPr>
          <p:cNvPr id="4" name="maze2.sh 문제영상">
            <a:hlinkClick r:id="" action="ppaction://media"/>
            <a:extLst>
              <a:ext uri="{FF2B5EF4-FFF2-40B4-BE49-F238E27FC236}">
                <a16:creationId xmlns:a16="http://schemas.microsoft.com/office/drawing/2014/main" id="{FDF106B0-0D44-576A-AB6C-FEC96FFB3A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1521" y="1349828"/>
            <a:ext cx="10394620" cy="5479165"/>
          </a:xfrm>
        </p:spPr>
      </p:pic>
    </p:spTree>
    <p:extLst>
      <p:ext uri="{BB962C8B-B14F-4D97-AF65-F5344CB8AC3E}">
        <p14:creationId xmlns:p14="http://schemas.microsoft.com/office/powerpoint/2010/main" val="138092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4C4F75-7138-8EB9-5722-DB9575B3B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maze2.sh</a:t>
            </a:r>
            <a:endParaRPr lang="ko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BEDF39-C9A7-A661-E083-65804CA86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412" y="1690688"/>
            <a:ext cx="7498079" cy="3456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/>
              <a:t>maze1.sh</a:t>
            </a:r>
            <a:r>
              <a:rPr lang="ko-KR" altLang="en-US" sz="2400" dirty="0"/>
              <a:t>와 같이 </a:t>
            </a:r>
            <a:r>
              <a:rPr lang="en-US" altLang="ko-KR" sz="2400" dirty="0"/>
              <a:t>if else </a:t>
            </a:r>
            <a:r>
              <a:rPr lang="ko-KR" altLang="en-US" sz="2400" dirty="0"/>
              <a:t>문을 사용해 </a:t>
            </a:r>
            <a:r>
              <a:rPr lang="ko-KR" altLang="en-US" sz="2400" dirty="0" err="1"/>
              <a:t>나타내었습니다</a:t>
            </a:r>
            <a:r>
              <a:rPr lang="en-US" altLang="ko-KR" sz="2400" dirty="0"/>
              <a:t>. </a:t>
            </a:r>
            <a:r>
              <a:rPr lang="ko-KR" altLang="en-US" sz="2400" dirty="0"/>
              <a:t>미로 찾기를 조금 더 복잡하게 만들었지만</a:t>
            </a:r>
            <a:r>
              <a:rPr lang="en-US" altLang="ko-KR" sz="2400" dirty="0"/>
              <a:t>, </a:t>
            </a:r>
            <a:r>
              <a:rPr lang="ko-KR" altLang="en-US" sz="2400" dirty="0"/>
              <a:t>여전히 예외 처리가 안되고 코드가 너무 </a:t>
            </a:r>
            <a:r>
              <a:rPr lang="ko-KR" altLang="en-US" sz="2400" dirty="0" err="1"/>
              <a:t>복잡해졌습니다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911D1A-C130-CEBB-282C-E69016B5E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315"/>
            <a:ext cx="2343539" cy="54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F2E30-76E2-2BDF-4ECD-11073865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49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/>
              <a:t>maze3.sh</a:t>
            </a:r>
            <a:endParaRPr lang="ko-KR" altLang="en-US" sz="4000" dirty="0"/>
          </a:p>
        </p:txBody>
      </p:sp>
      <p:pic>
        <p:nvPicPr>
          <p:cNvPr id="4" name="maze3.sh 실행영상">
            <a:hlinkClick r:id="" action="ppaction://media"/>
            <a:extLst>
              <a:ext uri="{FF2B5EF4-FFF2-40B4-BE49-F238E27FC236}">
                <a16:creationId xmlns:a16="http://schemas.microsoft.com/office/drawing/2014/main" id="{AC186115-235E-60FD-39C9-52378E9DC6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2019" y="1274008"/>
            <a:ext cx="10593487" cy="5583991"/>
          </a:xfrm>
        </p:spPr>
      </p:pic>
    </p:spTree>
    <p:extLst>
      <p:ext uri="{BB962C8B-B14F-4D97-AF65-F5344CB8AC3E}">
        <p14:creationId xmlns:p14="http://schemas.microsoft.com/office/powerpoint/2010/main" val="16012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0DA430895E80D43A713679A9B41E211" ma:contentTypeVersion="4" ma:contentTypeDescription="새 문서를 만듭니다." ma:contentTypeScope="" ma:versionID="46ce85e973555846e9787bb8762dcc1f">
  <xsd:schema xmlns:xsd="http://www.w3.org/2001/XMLSchema" xmlns:xs="http://www.w3.org/2001/XMLSchema" xmlns:p="http://schemas.microsoft.com/office/2006/metadata/properties" xmlns:ns3="97cee45f-7594-4224-b1ea-f18ac0fab891" targetNamespace="http://schemas.microsoft.com/office/2006/metadata/properties" ma:root="true" ma:fieldsID="c8a8de3c007470beade1a92e92a53d3b" ns3:_="">
    <xsd:import namespace="97cee45f-7594-4224-b1ea-f18ac0fab8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ee45f-7594-4224-b1ea-f18ac0fab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06AD1D-157C-42A9-BD9B-8AD18F262C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cee45f-7594-4224-b1ea-f18ac0fab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220C1C-418C-497E-8B16-06A0C29A07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7089995-B80F-468F-B8C8-984A54DDB3BD}">
  <ds:schemaRefs>
    <ds:schemaRef ds:uri="http://schemas.microsoft.com/office/2006/documentManagement/types"/>
    <ds:schemaRef ds:uri="http://schemas.microsoft.com/office/2006/metadata/properties"/>
    <ds:schemaRef ds:uri="97cee45f-7594-4224-b1ea-f18ac0fab891"/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371</Words>
  <Application>Microsoft Office PowerPoint</Application>
  <PresentationFormat>와이드스크린</PresentationFormat>
  <Paragraphs>32</Paragraphs>
  <Slides>15</Slides>
  <Notes>0</Notes>
  <HiddenSlides>0</HiddenSlides>
  <MMClips>7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2022년 9월 둘째 주 주간 업무보고서</vt:lpstr>
      <vt:lpstr>제품팀에서 지금까지 한 것</vt:lpstr>
      <vt:lpstr>maze1.sh</vt:lpstr>
      <vt:lpstr>maze1.sh 문제점</vt:lpstr>
      <vt:lpstr>maze1.sh</vt:lpstr>
      <vt:lpstr>maze2.sh</vt:lpstr>
      <vt:lpstr>maze2.sh 문제점</vt:lpstr>
      <vt:lpstr>maze2.sh</vt:lpstr>
      <vt:lpstr>maze3.sh</vt:lpstr>
      <vt:lpstr>maze3.sh</vt:lpstr>
      <vt:lpstr>maze3.sh 문제점</vt:lpstr>
      <vt:lpstr>느낀점</vt:lpstr>
      <vt:lpstr>dog.sh </vt:lpstr>
      <vt:lpstr>dog.sh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2022년 9월 둘째 주 주간 업무보고서</dc:title>
  <dc:creator>이민성</dc:creator>
  <cp:lastModifiedBy>이민성</cp:lastModifiedBy>
  <cp:revision>1</cp:revision>
  <dcterms:created xsi:type="dcterms:W3CDTF">2022-09-05T00:52:25Z</dcterms:created>
  <dcterms:modified xsi:type="dcterms:W3CDTF">2022-09-10T09:03:48Z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0x01010040DA430895E80D43A713679A9B41E211</vt:lpwstr>
  </property>
</Properties>
</file>